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F7F3DF-46BF-C9DD-0270-FEA858AE8F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31686C8-3FE8-AA8D-ADF3-0EF22AB8A3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89C712-4A87-F7F7-EC24-697DD0132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6DCD-5CD1-4CB8-8280-95351A99B0E9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2DE765-9217-1030-6CA6-F649ED1EA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5EF14B-237C-041A-BD8C-BCD3FBC6C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C395-9666-46CF-B18B-BB595D2BF0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727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09805F-97E5-2601-CB45-3FE347EFF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D4EA2C5-CAD3-960B-2D72-6C4936C7D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4F362C-BED9-777D-8085-F4682CEE2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6DCD-5CD1-4CB8-8280-95351A99B0E9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B59C5C-9127-38D2-DA52-DA2F428C4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07B544-9CD6-C216-17A9-BFFFD6E97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C395-9666-46CF-B18B-BB595D2BF0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57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8D7682-0E69-2142-D294-BF21F832F8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0862FFA-C7BD-2E2A-EF38-131FDF3F8B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33D008-2024-FC06-E5A8-CB6A225CD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6DCD-5CD1-4CB8-8280-95351A99B0E9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DE54A6-C644-C28B-8A02-2F68892F8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EF63B2-5055-2C3D-3EEF-55C1820A4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C395-9666-46CF-B18B-BB595D2BF0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30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132A74-D449-5A80-E1FA-B79AB21C2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490D86-2F30-3A62-F580-0EAB0CD4E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39FDFE-9F1E-2B73-DD57-793DF462F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6DCD-5CD1-4CB8-8280-95351A99B0E9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FCF7CF-E934-647D-25FD-96ACD9070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5CEDD1-4D15-19B8-3A5F-AF6155805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C395-9666-46CF-B18B-BB595D2BF0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02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D16D24-65BE-8F3C-1494-D0BA19B35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0E2DD9-908E-BC10-DA3B-48BC407A1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A1985E-1CAB-A339-0DA2-94FBA9F29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6DCD-5CD1-4CB8-8280-95351A99B0E9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781F6B-7180-8750-E054-4D06079B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5C2D6B-810B-A2EA-E3BB-7A35040C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C395-9666-46CF-B18B-BB595D2BF0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069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CD563B-8C05-C0D9-34CE-181B6AE36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38CB00-091C-9A9E-4802-7543D55E4B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7E89B89-8BB0-CA83-ECB0-BC5D59C33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ECFC7F-B041-8CDF-FE53-B09B98231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6DCD-5CD1-4CB8-8280-95351A99B0E9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A87E8A-7DC7-A4BA-B1B3-9576623D3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DE805D-AD13-44C9-B304-D3CA5B96F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C395-9666-46CF-B18B-BB595D2BF0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532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1416B5-1996-E548-F7FD-6028B376C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60AE8D-AD07-3170-F07F-113279E43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39E7F41-0260-7BB8-641D-8AB0F88A6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FED54AD-3EC5-61B4-AB57-BE881BCF5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42A621B-CF53-7AC1-E633-DF549E99A9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5077B42-FFA9-FEFB-EB00-C1AFB8E21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6DCD-5CD1-4CB8-8280-95351A99B0E9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58DB9CC-EEF0-2968-0A5A-559C34B66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44569DD-C045-E89D-595F-547BCB623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C395-9666-46CF-B18B-BB595D2BF0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713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6BBBA2-B4DC-1925-1038-8AB6C518F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E09AB91-E109-0E1D-954E-61F62DD8F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6DCD-5CD1-4CB8-8280-95351A99B0E9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415D24E-DB33-FBB3-C14B-65925D03A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42F7B03-1FB0-3FB1-C5BC-C7B148B4C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C395-9666-46CF-B18B-BB595D2BF0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197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C664F3B-B2D2-0A8B-AAC0-5980DEF1D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6DCD-5CD1-4CB8-8280-95351A99B0E9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1C84426-659B-68E1-9786-A002992D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1E58F36-1557-570C-74BC-EEDC6A02A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C395-9666-46CF-B18B-BB595D2BF0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40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000579-42B7-9F3C-1267-44F7CB2B1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18FB7F-F2BD-3067-ACB8-BAEC8E717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CBA3D94-91AD-6117-FA7E-802FC9CC9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BE98A03-809C-BFFB-5AC4-4A4B72FE7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6DCD-5CD1-4CB8-8280-95351A99B0E9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EA6CC95-7158-E979-C3E4-F6DFE5983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C448FB-7CAF-FFC2-F91C-07DDEDD62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C395-9666-46CF-B18B-BB595D2BF0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49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435AE9-0FA3-3A20-BA0A-A7AACC977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61985F3-2455-93BF-D3A1-C16399E989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A4BA6DD-8079-FBF3-12CE-DD06C2223C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9E402A7-5ACA-A4A4-D56C-609E42254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6DCD-5CD1-4CB8-8280-95351A99B0E9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B9AA04-936D-F332-A4E3-FF851FE19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63B142E-42B4-EB95-CFC2-BDF50DE53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C395-9666-46CF-B18B-BB595D2BF0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02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3C843B-E518-1DAD-2A15-202A782E3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791C19-E3F2-0F54-DCB3-FA1725F41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0F2FFB-55D8-23F5-B436-26F4BD4615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76DCD-5CD1-4CB8-8280-95351A99B0E9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D82765-302F-5B90-0272-6601A7D74B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CD6731-8F46-B34C-A800-5BD1257B99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5C395-9666-46CF-B18B-BB595D2BF0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98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Фон для презентации Космос - 65 фото">
            <a:extLst>
              <a:ext uri="{FF2B5EF4-FFF2-40B4-BE49-F238E27FC236}">
                <a16:creationId xmlns:a16="http://schemas.microsoft.com/office/drawing/2014/main" id="{5B0D380A-2C64-B89C-FFC4-A0214A133A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A56BE1-9526-D642-52CE-B6E4BC113C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867" y="2460977"/>
            <a:ext cx="9324621" cy="2178755"/>
          </a:xfrm>
        </p:spPr>
        <p:txBody>
          <a:bodyPr>
            <a:noAutofit/>
          </a:bodyPr>
          <a:lstStyle/>
          <a:p>
            <a:r>
              <a:rPr lang="ru-RU" sz="8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«Увлекательный мир космоса»</a:t>
            </a:r>
            <a:endParaRPr lang="ru-RU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670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 для презентации Космос - 65 фото">
            <a:extLst>
              <a:ext uri="{FF2B5EF4-FFF2-40B4-BE49-F238E27FC236}">
                <a16:creationId xmlns:a16="http://schemas.microsoft.com/office/drawing/2014/main" id="{A235D571-0610-8532-EEC2-EA02476F3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33C246-A724-BF29-BC09-FB68EE86E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599" y="304800"/>
            <a:ext cx="4351338" cy="1614311"/>
          </a:xfrm>
        </p:spPr>
        <p:txBody>
          <a:bodyPr>
            <a:normAutofit fontScale="90000"/>
          </a:bodyPr>
          <a:lstStyle/>
          <a:p>
            <a:pPr marL="457200">
              <a:lnSpc>
                <a:spcPct val="107000"/>
              </a:lnSpc>
            </a:pPr>
            <a:r>
              <a:rPr lang="ru-RU" sz="4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РАСКРАСКИ</a:t>
            </a:r>
            <a:br>
              <a:rPr lang="ru-RU" sz="32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ШАБЛОНЫ</a:t>
            </a:r>
            <a:br>
              <a:rPr lang="ru-RU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2AC07D68-FAA8-2BC5-8998-4B4D30FB91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20331" y="1825625"/>
            <a:ext cx="435133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021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Фон для презентации Космос - 65 фото">
            <a:extLst>
              <a:ext uri="{FF2B5EF4-FFF2-40B4-BE49-F238E27FC236}">
                <a16:creationId xmlns:a16="http://schemas.microsoft.com/office/drawing/2014/main" id="{9B9E8DC1-8251-716B-634F-953EAE5B6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Объект 3">
            <a:extLst>
              <a:ext uri="{FF2B5EF4-FFF2-40B4-BE49-F238E27FC236}">
                <a16:creationId xmlns:a16="http://schemas.microsoft.com/office/drawing/2014/main" id="{BFEE269A-194C-B048-10A6-FBED575E7A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35116" y="790222"/>
            <a:ext cx="3605478" cy="5100974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9E3B7EA-A36B-9F61-554C-9114FB1CC2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3864" y="790222"/>
            <a:ext cx="4288624" cy="510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34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он для презентации Космос - 65 фото">
            <a:extLst>
              <a:ext uri="{FF2B5EF4-FFF2-40B4-BE49-F238E27FC236}">
                <a16:creationId xmlns:a16="http://schemas.microsoft.com/office/drawing/2014/main" id="{7A768851-03DC-0C81-338A-C539A65D2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Объект 3">
            <a:extLst>
              <a:ext uri="{FF2B5EF4-FFF2-40B4-BE49-F238E27FC236}">
                <a16:creationId xmlns:a16="http://schemas.microsoft.com/office/drawing/2014/main" id="{5FC09546-C9A9-71E9-1B86-289F958F1F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 rot="16200000">
            <a:off x="2945078" y="-866423"/>
            <a:ext cx="6064779" cy="8590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772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он для презентации Космос - 65 фото">
            <a:extLst>
              <a:ext uri="{FF2B5EF4-FFF2-40B4-BE49-F238E27FC236}">
                <a16:creationId xmlns:a16="http://schemas.microsoft.com/office/drawing/2014/main" id="{BCE3DB52-0AE2-79D3-3B24-2B47A5CA3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4F1A5-7CB5-565C-DA03-FA1447AD3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5533" y="331259"/>
            <a:ext cx="3632200" cy="1283051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4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ФОТОРАМКА</a:t>
            </a:r>
            <a:br>
              <a:rPr lang="ru-RU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A579CB9A-E7D8-12D7-2809-11E7974B68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708269" y="1157658"/>
            <a:ext cx="4555198" cy="5369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7719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</Words>
  <Application>Microsoft Office PowerPoint</Application>
  <PresentationFormat>Широкоэкранный</PresentationFormat>
  <Paragraphs>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«Увлекательный мир космоса»</vt:lpstr>
      <vt:lpstr>РАСКРАСКИ ШАБЛОНЫ </vt:lpstr>
      <vt:lpstr>Презентация PowerPoint</vt:lpstr>
      <vt:lpstr>Презентация PowerPoint</vt:lpstr>
      <vt:lpstr>ФОТОРАМКА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«Увлекательный мир космоса»</dc:title>
  <dc:creator>Olia</dc:creator>
  <cp:lastModifiedBy>Olia</cp:lastModifiedBy>
  <cp:revision>1</cp:revision>
  <dcterms:created xsi:type="dcterms:W3CDTF">2024-03-03T15:19:15Z</dcterms:created>
  <dcterms:modified xsi:type="dcterms:W3CDTF">2024-03-03T15:26:55Z</dcterms:modified>
</cp:coreProperties>
</file>